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7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6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044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457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42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371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981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1402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1005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558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0231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154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7595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677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142984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Мир математики</a:t>
            </a:r>
            <a:endParaRPr lang="ru-RU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1628800"/>
            <a:ext cx="824440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1-й конкурс</a:t>
            </a:r>
          </a:p>
          <a:p>
            <a:pPr algn="ctr"/>
            <a:r>
              <a:rPr lang="ru-RU" sz="72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Математическая разминка</a:t>
            </a:r>
            <a:endParaRPr lang="ru-RU" sz="72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519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7797552" cy="5112568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Сколько </a:t>
            </a:r>
            <a:r>
              <a:rPr lang="ru-RU" dirty="0">
                <a:solidFill>
                  <a:srgbClr val="002060"/>
                </a:solidFill>
              </a:rPr>
              <a:t>хвостов у семи котов? </a:t>
            </a:r>
            <a:endParaRPr lang="ru-RU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Сколько </a:t>
            </a:r>
            <a:r>
              <a:rPr lang="ru-RU" dirty="0">
                <a:solidFill>
                  <a:srgbClr val="002060"/>
                </a:solidFill>
              </a:rPr>
              <a:t>носов у двух псов? </a:t>
            </a:r>
            <a:endParaRPr lang="ru-RU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Сколько </a:t>
            </a:r>
            <a:r>
              <a:rPr lang="ru-RU" dirty="0">
                <a:solidFill>
                  <a:srgbClr val="002060"/>
                </a:solidFill>
              </a:rPr>
              <a:t>пальчиков на руках у четырёх мальчиков? </a:t>
            </a:r>
            <a:endParaRPr lang="ru-RU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Сколько </a:t>
            </a:r>
            <a:r>
              <a:rPr lang="ru-RU" dirty="0">
                <a:solidFill>
                  <a:srgbClr val="002060"/>
                </a:solidFill>
              </a:rPr>
              <a:t>ушей у пяти малышей? </a:t>
            </a:r>
            <a:endParaRPr lang="ru-RU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Сколько </a:t>
            </a:r>
            <a:r>
              <a:rPr lang="ru-RU" dirty="0">
                <a:solidFill>
                  <a:srgbClr val="002060"/>
                </a:solidFill>
              </a:rPr>
              <a:t>ушек у трёх старушек? </a:t>
            </a:r>
            <a:endParaRPr lang="ru-RU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Сколько у десяти ослов ушей и хвостов?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141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476672"/>
            <a:ext cx="7920880" cy="554461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7"/>
            </a:pPr>
            <a:r>
              <a:rPr lang="ru-RU" dirty="0" smtClean="0">
                <a:solidFill>
                  <a:srgbClr val="002060"/>
                </a:solidFill>
              </a:rPr>
              <a:t>На одной ноге страус весит 60 кг. Сколько килограммов он весит на двух ногах? 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 smtClean="0">
                <a:solidFill>
                  <a:srgbClr val="002060"/>
                </a:solidFill>
              </a:rPr>
              <a:t>Тройка лошадей пробежала 30 км. Сколько километров пробежала каждая лошадь? 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 smtClean="0">
                <a:solidFill>
                  <a:srgbClr val="002060"/>
                </a:solidFill>
              </a:rPr>
              <a:t>В 12 часов ночи идёт дождь. Можно ли утверждать, что через 48 часов будет светить солнце? Почему? 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 smtClean="0">
                <a:solidFill>
                  <a:srgbClr val="002060"/>
                </a:solidFill>
              </a:rPr>
              <a:t>Что тяжелее : килограмм сена или килограмм железа? 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70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340768"/>
            <a:ext cx="756084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2-й </a:t>
            </a:r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конкурс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  </a:t>
            </a:r>
            <a:endParaRPr lang="ru-RU" sz="72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Расшифровать 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ребусы</a:t>
            </a:r>
          </a:p>
        </p:txBody>
      </p:sp>
    </p:spTree>
    <p:extLst>
      <p:ext uri="{BB962C8B-B14F-4D97-AF65-F5344CB8AC3E}">
        <p14:creationId xmlns:p14="http://schemas.microsoft.com/office/powerpoint/2010/main" xmlns="" val="749991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317321"/>
            <a:ext cx="6048672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МЕ +          =</a:t>
            </a:r>
          </a:p>
          <a:p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  + А    = </a:t>
            </a:r>
          </a:p>
          <a:p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+ БУНА =</a:t>
            </a:r>
          </a:p>
          <a:p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 +     + РИЯ =</a:t>
            </a:r>
          </a:p>
          <a:p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 +        + А =</a:t>
            </a:r>
          </a:p>
          <a:p>
            <a:r>
              <a:rPr lang="ru-RU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     + Я =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25231" y="1340768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625231" y="3038101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98951" y="3856477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98951" y="4725144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98951" y="5608115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25231" y="2215777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55576" y="248953"/>
            <a:ext cx="817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Вставьте числа и получите слова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257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type="body" idx="4294967295"/>
          </p:nvPr>
        </p:nvSpPr>
        <p:spPr>
          <a:xfrm>
            <a:off x="935521" y="406202"/>
            <a:ext cx="5400675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>
              <a:buNone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МЕ +          =</a:t>
            </a:r>
          </a:p>
          <a:p>
            <a:pPr marL="0" indent="0">
              <a:buNone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  + А    = </a:t>
            </a:r>
          </a:p>
          <a:p>
            <a:pPr marL="0" indent="0">
              <a:buNone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+ БУНА =</a:t>
            </a:r>
          </a:p>
          <a:p>
            <a:pPr marL="0" indent="0">
              <a:buNone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 +     + РИЯ =</a:t>
            </a:r>
          </a:p>
          <a:p>
            <a:pPr marL="0" indent="0">
              <a:buNone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 +        + А =</a:t>
            </a:r>
          </a:p>
          <a:p>
            <a:pPr marL="0" indent="0">
              <a:buNone/>
            </a:pPr>
            <a:r>
              <a:rPr lang="ru-RU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     + Я =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1835696" y="205928"/>
            <a:ext cx="2992313" cy="150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 smtClean="0"/>
          </a:p>
          <a:p>
            <a:endParaRPr lang="ru-RU" dirty="0"/>
          </a:p>
          <a:p>
            <a:r>
              <a:rPr lang="ru-RU" sz="18000" i="1" dirty="0" smtClean="0">
                <a:solidFill>
                  <a:srgbClr val="002060"/>
                </a:solidFill>
              </a:rPr>
              <a:t>100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827584" y="1412776"/>
            <a:ext cx="1944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 smtClean="0"/>
          </a:p>
          <a:p>
            <a:r>
              <a:rPr lang="ru-RU" sz="21600" i="1" dirty="0" smtClean="0">
                <a:solidFill>
                  <a:srgbClr val="002060"/>
                </a:solidFill>
              </a:rPr>
              <a:t>40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808187" y="2348880"/>
            <a:ext cx="17693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9000" dirty="0" smtClean="0"/>
          </a:p>
          <a:p>
            <a:r>
              <a:rPr lang="ru-RU" sz="21600" i="1" dirty="0" smtClean="0">
                <a:solidFill>
                  <a:srgbClr val="002060"/>
                </a:solidFill>
              </a:rPr>
              <a:t>3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1403648" y="3268414"/>
            <a:ext cx="2232248" cy="1152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400" dirty="0" smtClean="0"/>
          </a:p>
          <a:p>
            <a:endParaRPr lang="ru-RU" sz="5400" dirty="0"/>
          </a:p>
          <a:p>
            <a:r>
              <a:rPr lang="ru-RU" sz="5400" i="1" dirty="0" smtClean="0">
                <a:solidFill>
                  <a:srgbClr val="002060"/>
                </a:solidFill>
              </a:rPr>
              <a:t>100</a:t>
            </a:r>
            <a:r>
              <a:rPr lang="ru-RU" sz="5400" dirty="0" smtClean="0">
                <a:solidFill>
                  <a:srgbClr val="002060"/>
                </a:solidFill>
              </a:rPr>
              <a:t/>
            </a:r>
            <a:br>
              <a:rPr lang="ru-RU" sz="5400" dirty="0" smtClean="0">
                <a:solidFill>
                  <a:srgbClr val="002060"/>
                </a:solidFill>
              </a:rPr>
            </a:br>
            <a:r>
              <a:rPr lang="ru-RU" sz="5400" dirty="0" smtClean="0">
                <a:solidFill>
                  <a:srgbClr val="002060"/>
                </a:solidFill>
              </a:rPr>
              <a:t/>
            </a:r>
            <a:br>
              <a:rPr lang="ru-RU" sz="5400" dirty="0" smtClean="0">
                <a:solidFill>
                  <a:srgbClr val="002060"/>
                </a:solidFill>
              </a:rPr>
            </a:br>
            <a:endParaRPr lang="ru-RU" sz="5400" dirty="0" smtClean="0">
              <a:solidFill>
                <a:srgbClr val="002060"/>
              </a:solidFill>
            </a:endParaRPr>
          </a:p>
        </p:txBody>
      </p:sp>
      <p:sp>
        <p:nvSpPr>
          <p:cNvPr id="11" name="Заголовок 4"/>
          <p:cNvSpPr>
            <a:spLocks noGrp="1"/>
          </p:cNvSpPr>
          <p:nvPr>
            <p:ph type="title"/>
          </p:nvPr>
        </p:nvSpPr>
        <p:spPr>
          <a:xfrm>
            <a:off x="1835696" y="4293096"/>
            <a:ext cx="1800200" cy="10709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i="1" dirty="0" smtClean="0">
                <a:solidFill>
                  <a:srgbClr val="002060"/>
                </a:solidFill>
              </a:rPr>
              <a:t>1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12" name="Заголовок 4"/>
          <p:cNvSpPr txBox="1">
            <a:spLocks/>
          </p:cNvSpPr>
          <p:nvPr/>
        </p:nvSpPr>
        <p:spPr>
          <a:xfrm>
            <a:off x="1331640" y="5373216"/>
            <a:ext cx="212139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0" dirty="0" smtClean="0"/>
          </a:p>
          <a:p>
            <a:r>
              <a:rPr lang="ru-RU" sz="21600" i="1" dirty="0" smtClean="0">
                <a:solidFill>
                  <a:srgbClr val="002060"/>
                </a:solidFill>
              </a:rPr>
              <a:t>7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25231" y="668213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МЕ</a:t>
            </a:r>
            <a:r>
              <a:rPr lang="ru-RU" sz="3200" dirty="0" smtClean="0">
                <a:solidFill>
                  <a:srgbClr val="FF0000"/>
                </a:solidFill>
              </a:rPr>
              <a:t>СТО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64569" y="1624236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СОРОК</a:t>
            </a:r>
            <a:r>
              <a:rPr lang="ru-RU" sz="3600" dirty="0" smtClean="0"/>
              <a:t>А</a:t>
            </a:r>
            <a:endParaRPr lang="ru-RU" sz="3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33167" y="2568377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ТРИ</a:t>
            </a:r>
            <a:r>
              <a:rPr lang="ru-RU" sz="3600" dirty="0" smtClean="0"/>
              <a:t>БУНА</a:t>
            </a:r>
            <a:endParaRPr lang="ru-RU" sz="3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625231" y="3625573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И</a:t>
            </a:r>
            <a:r>
              <a:rPr lang="ru-RU" sz="3600" dirty="0" smtClean="0">
                <a:solidFill>
                  <a:srgbClr val="FF0000"/>
                </a:solidFill>
              </a:rPr>
              <a:t>СТО</a:t>
            </a:r>
            <a:r>
              <a:rPr lang="ru-RU" sz="3600" dirty="0" smtClean="0"/>
              <a:t>РИЯ</a:t>
            </a:r>
            <a:endParaRPr lang="ru-RU" sz="36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625231" y="4625156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Р</a:t>
            </a:r>
            <a:r>
              <a:rPr lang="ru-RU" sz="3600" dirty="0" smtClean="0">
                <a:solidFill>
                  <a:srgbClr val="FF0000"/>
                </a:solidFill>
              </a:rPr>
              <a:t>ОДИН</a:t>
            </a:r>
            <a:r>
              <a:rPr lang="ru-RU" sz="3600" dirty="0" smtClean="0"/>
              <a:t>А</a:t>
            </a:r>
            <a:endParaRPr lang="ru-RU" sz="3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25231" y="5537820"/>
            <a:ext cx="302433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СЕМЬ</a:t>
            </a:r>
            <a:r>
              <a:rPr lang="ru-RU" sz="3600" dirty="0" smtClean="0"/>
              <a:t>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570253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7616" y="1412776"/>
            <a:ext cx="782034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3-й </a:t>
            </a:r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конкурс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 </a:t>
            </a:r>
            <a:endParaRPr lang="ru-RU" sz="72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Весёлое 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умножение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239252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135063"/>
            <a:ext cx="770485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4-й </a:t>
            </a:r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конкурс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 </a:t>
            </a:r>
            <a:endParaRPr lang="ru-RU" sz="72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Математика + 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xmlns="" val="409149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404664"/>
            <a:ext cx="784887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Задание: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Написать как можно больше пословиц, содержащих числа. Например, </a:t>
            </a:r>
            <a:endParaRPr lang="ru-RU" sz="5400" b="1" i="1" u="sng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2517" y="4437112"/>
            <a:ext cx="669962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 имей 100 рублей, а имей 100 друзей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092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700808"/>
            <a:ext cx="722648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5-й конкурс Блицтурнир</a:t>
            </a:r>
            <a:endParaRPr lang="ru-RU" sz="72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055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5351" y="332656"/>
            <a:ext cx="8258623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buNone/>
            </a:pPr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Решить </a:t>
            </a:r>
            <a:r>
              <a:rPr lang="ru-RU" sz="32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пример, содержащий все математические действия, но выполнить это задание всей командой.</a:t>
            </a:r>
          </a:p>
          <a:p>
            <a:pPr lvl="0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1-й ученик – расставляет порядок действий.</a:t>
            </a:r>
          </a:p>
          <a:p>
            <a:pPr lvl="0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2-й ученик – выполняет первое действие.</a:t>
            </a:r>
          </a:p>
          <a:p>
            <a:pPr lvl="0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3-й ученик – выполняет второе действие.</a:t>
            </a:r>
          </a:p>
          <a:p>
            <a:pPr lvl="0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4-й ученик – выполняет третье действие.</a:t>
            </a:r>
          </a:p>
          <a:p>
            <a:pPr lvl="0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5-й ученик – выполняет четвертое действие.</a:t>
            </a:r>
          </a:p>
          <a:p>
            <a:pPr lvl="0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6-й ученик – выполняет пятое действие и записывает ответ.</a:t>
            </a:r>
          </a:p>
        </p:txBody>
      </p:sp>
    </p:spTree>
    <p:extLst>
      <p:ext uri="{BB962C8B-B14F-4D97-AF65-F5344CB8AC3E}">
        <p14:creationId xmlns:p14="http://schemas.microsoft.com/office/powerpoint/2010/main" xmlns="" val="2871329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3706" y="620688"/>
            <a:ext cx="799475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1-я команда:</a:t>
            </a:r>
          </a:p>
          <a:p>
            <a:pPr algn="ctr"/>
            <a:endParaRPr lang="ru-RU" sz="4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2-я </a:t>
            </a:r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команда </a:t>
            </a:r>
            <a:endParaRPr lang="ru-RU" sz="4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196752"/>
            <a:ext cx="8037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14 + (36*18 – 522:87) – 21=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283" y="2544067"/>
            <a:ext cx="9017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23 </a:t>
            </a:r>
            <a:r>
              <a:rPr lang="ru-RU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 (468: 78 + 46 * 24) – 157 =</a:t>
            </a:r>
          </a:p>
        </p:txBody>
      </p:sp>
    </p:spTree>
    <p:extLst>
      <p:ext uri="{BB962C8B-B14F-4D97-AF65-F5344CB8AC3E}">
        <p14:creationId xmlns:p14="http://schemas.microsoft.com/office/powerpoint/2010/main" xmlns="" val="190852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916832"/>
            <a:ext cx="529850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6-й конкурс</a:t>
            </a:r>
          </a:p>
          <a:p>
            <a:pPr algn="ctr"/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 Грамотеи</a:t>
            </a:r>
          </a:p>
        </p:txBody>
      </p:sp>
    </p:spTree>
    <p:extLst>
      <p:ext uri="{BB962C8B-B14F-4D97-AF65-F5344CB8AC3E}">
        <p14:creationId xmlns:p14="http://schemas.microsoft.com/office/powerpoint/2010/main" xmlns="" val="125049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344249"/>
            <a:ext cx="763284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Задание: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Записать под диктовку слова у доски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447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340768"/>
            <a:ext cx="741682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7-й конкурс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 </a:t>
            </a:r>
            <a:endParaRPr lang="ru-RU" sz="72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Решите </a:t>
            </a:r>
            <a:r>
              <a:rPr lang="ru-RU" sz="7200" b="1" i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кроссворд</a:t>
            </a:r>
          </a:p>
        </p:txBody>
      </p:sp>
    </p:spTree>
    <p:extLst>
      <p:ext uri="{BB962C8B-B14F-4D97-AF65-F5344CB8AC3E}">
        <p14:creationId xmlns:p14="http://schemas.microsoft.com/office/powerpoint/2010/main" xmlns="" val="13016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428604"/>
            <a:ext cx="7643866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Некоторое число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То, что надо знать наизусть.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Геометрическая фигура.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Арифметическое действие.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Единица измерения длины.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Равенство, содержащее неизвестную величину.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Геометрическая фигура, обозначаемая одной буквой.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Математический инструмент.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Геометрическая фигура, у которой все углы прямые.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Деления на измерительных приборах.</a:t>
            </a:r>
            <a:endParaRPr lang="ru-RU" sz="28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Группа 90"/>
          <p:cNvGrpSpPr/>
          <p:nvPr/>
        </p:nvGrpSpPr>
        <p:grpSpPr>
          <a:xfrm>
            <a:off x="2483768" y="527251"/>
            <a:ext cx="576859" cy="5744401"/>
            <a:chOff x="2483768" y="527251"/>
            <a:chExt cx="576859" cy="5744401"/>
          </a:xfrm>
        </p:grpSpPr>
        <p:sp>
          <p:nvSpPr>
            <p:cNvPr id="4" name="Прямоугольник 3"/>
            <p:cNvSpPr>
              <a:spLocks/>
            </p:cNvSpPr>
            <p:nvPr/>
          </p:nvSpPr>
          <p:spPr>
            <a:xfrm>
              <a:off x="2483768" y="527251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м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>
              <a:spLocks/>
            </p:cNvSpPr>
            <p:nvPr/>
          </p:nvSpPr>
          <p:spPr>
            <a:xfrm>
              <a:off x="2483768" y="2815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м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8" name="Прямоугольник 7"/>
            <p:cNvSpPr>
              <a:spLocks/>
            </p:cNvSpPr>
            <p:nvPr/>
          </p:nvSpPr>
          <p:spPr>
            <a:xfrm>
              <a:off x="2483768" y="454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и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9" name="Прямоугольник 8"/>
            <p:cNvSpPr>
              <a:spLocks/>
            </p:cNvSpPr>
            <p:nvPr/>
          </p:nvSpPr>
          <p:spPr>
            <a:xfrm>
              <a:off x="2483768" y="1087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а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0" name="Прямоугольник 9"/>
            <p:cNvSpPr>
              <a:spLocks/>
            </p:cNvSpPr>
            <p:nvPr/>
          </p:nvSpPr>
          <p:spPr>
            <a:xfrm>
              <a:off x="2483768" y="3967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т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4" name="Прямоугольник 13"/>
            <p:cNvSpPr>
              <a:spLocks/>
            </p:cNvSpPr>
            <p:nvPr/>
          </p:nvSpPr>
          <p:spPr>
            <a:xfrm>
              <a:off x="2483768" y="3391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а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ик 14"/>
            <p:cNvSpPr>
              <a:spLocks/>
            </p:cNvSpPr>
            <p:nvPr/>
          </p:nvSpPr>
          <p:spPr>
            <a:xfrm>
              <a:off x="2483768" y="2239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е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6" name="Прямоугольник 15"/>
            <p:cNvSpPr>
              <a:spLocks/>
            </p:cNvSpPr>
            <p:nvPr/>
          </p:nvSpPr>
          <p:spPr>
            <a:xfrm>
              <a:off x="2483768" y="166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т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3" name="Прямоугольник 22"/>
            <p:cNvSpPr>
              <a:spLocks/>
            </p:cNvSpPr>
            <p:nvPr/>
          </p:nvSpPr>
          <p:spPr>
            <a:xfrm>
              <a:off x="2483768" y="5119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к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4" name="Прямоугольник 23"/>
            <p:cNvSpPr>
              <a:spLocks/>
            </p:cNvSpPr>
            <p:nvPr/>
          </p:nvSpPr>
          <p:spPr>
            <a:xfrm>
              <a:off x="2484627" y="5695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>
                  <a:solidFill>
                    <a:schemeClr val="bg1"/>
                  </a:solidFill>
                </a:rPr>
                <a:t>а</a:t>
              </a:r>
              <a:endParaRPr lang="ru-RU" sz="3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3060627" y="527248"/>
            <a:ext cx="3461482" cy="576003"/>
            <a:chOff x="3060627" y="527248"/>
            <a:chExt cx="3461482" cy="576003"/>
          </a:xfrm>
        </p:grpSpPr>
        <p:sp>
          <p:nvSpPr>
            <p:cNvPr id="31" name="Прямоугольник 30"/>
            <p:cNvSpPr>
              <a:spLocks/>
            </p:cNvSpPr>
            <p:nvPr/>
          </p:nvSpPr>
          <p:spPr>
            <a:xfrm>
              <a:off x="3060627" y="527250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и</a:t>
              </a:r>
              <a:endParaRPr lang="ru-RU" sz="2400" dirty="0"/>
            </a:p>
          </p:txBody>
        </p:sp>
        <p:sp>
          <p:nvSpPr>
            <p:cNvPr id="33" name="Прямоугольник 32"/>
            <p:cNvSpPr>
              <a:spLocks/>
            </p:cNvSpPr>
            <p:nvPr/>
          </p:nvSpPr>
          <p:spPr>
            <a:xfrm>
              <a:off x="4218109" y="527251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л</a:t>
              </a:r>
              <a:endParaRPr lang="ru-RU" sz="2400" dirty="0"/>
            </a:p>
          </p:txBody>
        </p:sp>
        <p:sp>
          <p:nvSpPr>
            <p:cNvPr id="34" name="Прямоугольник 33"/>
            <p:cNvSpPr>
              <a:spLocks/>
            </p:cNvSpPr>
            <p:nvPr/>
          </p:nvSpPr>
          <p:spPr>
            <a:xfrm>
              <a:off x="3629509" y="527250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л</a:t>
              </a:r>
              <a:endParaRPr lang="ru-RU" sz="2400" dirty="0"/>
            </a:p>
          </p:txBody>
        </p:sp>
        <p:sp>
          <p:nvSpPr>
            <p:cNvPr id="35" name="Прямоугольник 34"/>
            <p:cNvSpPr>
              <a:spLocks/>
            </p:cNvSpPr>
            <p:nvPr/>
          </p:nvSpPr>
          <p:spPr>
            <a:xfrm>
              <a:off x="4794109" y="527249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и</a:t>
              </a:r>
              <a:endParaRPr lang="ru-RU" sz="2400" dirty="0"/>
            </a:p>
          </p:txBody>
        </p:sp>
        <p:sp>
          <p:nvSpPr>
            <p:cNvPr id="36" name="Прямоугольник 35"/>
            <p:cNvSpPr>
              <a:spLocks/>
            </p:cNvSpPr>
            <p:nvPr/>
          </p:nvSpPr>
          <p:spPr>
            <a:xfrm>
              <a:off x="5370109" y="527250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о</a:t>
              </a:r>
              <a:endParaRPr lang="ru-RU" sz="2400" dirty="0"/>
            </a:p>
          </p:txBody>
        </p:sp>
        <p:sp>
          <p:nvSpPr>
            <p:cNvPr id="37" name="Прямоугольник 36"/>
            <p:cNvSpPr>
              <a:spLocks/>
            </p:cNvSpPr>
            <p:nvPr/>
          </p:nvSpPr>
          <p:spPr>
            <a:xfrm>
              <a:off x="5946109" y="527248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н</a:t>
              </a:r>
              <a:endParaRPr lang="ru-RU" sz="2400" dirty="0"/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1332627" y="1087226"/>
            <a:ext cx="4027192" cy="576426"/>
            <a:chOff x="1332627" y="1087226"/>
            <a:chExt cx="4027192" cy="576426"/>
          </a:xfrm>
        </p:grpSpPr>
        <p:sp>
          <p:nvSpPr>
            <p:cNvPr id="38" name="Прямоугольник 37"/>
            <p:cNvSpPr>
              <a:spLocks/>
            </p:cNvSpPr>
            <p:nvPr/>
          </p:nvSpPr>
          <p:spPr>
            <a:xfrm>
              <a:off x="1332627" y="1103251"/>
              <a:ext cx="576000" cy="56040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п</a:t>
              </a:r>
              <a:endParaRPr lang="ru-RU" sz="2400" dirty="0"/>
            </a:p>
          </p:txBody>
        </p:sp>
        <p:sp>
          <p:nvSpPr>
            <p:cNvPr id="39" name="Прямоугольник 38"/>
            <p:cNvSpPr>
              <a:spLocks/>
            </p:cNvSpPr>
            <p:nvPr/>
          </p:nvSpPr>
          <p:spPr>
            <a:xfrm>
              <a:off x="1908627" y="1103251"/>
              <a:ext cx="576000" cy="56040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р</a:t>
              </a:r>
              <a:endParaRPr lang="ru-RU" sz="2400" dirty="0"/>
            </a:p>
          </p:txBody>
        </p:sp>
        <p:sp>
          <p:nvSpPr>
            <p:cNvPr id="40" name="Прямоугольник 39"/>
            <p:cNvSpPr>
              <a:spLocks/>
            </p:cNvSpPr>
            <p:nvPr/>
          </p:nvSpPr>
          <p:spPr>
            <a:xfrm>
              <a:off x="3060627" y="1087229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в</a:t>
              </a:r>
              <a:endParaRPr lang="ru-RU" sz="2400" dirty="0"/>
            </a:p>
          </p:txBody>
        </p:sp>
        <p:sp>
          <p:nvSpPr>
            <p:cNvPr id="41" name="Прямоугольник 40"/>
            <p:cNvSpPr>
              <a:spLocks/>
            </p:cNvSpPr>
            <p:nvPr/>
          </p:nvSpPr>
          <p:spPr>
            <a:xfrm>
              <a:off x="3629509" y="1087228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и</a:t>
              </a:r>
              <a:endParaRPr lang="ru-RU" sz="2400" dirty="0"/>
            </a:p>
          </p:txBody>
        </p:sp>
        <p:sp>
          <p:nvSpPr>
            <p:cNvPr id="42" name="Прямоугольник 41"/>
            <p:cNvSpPr>
              <a:spLocks/>
            </p:cNvSpPr>
            <p:nvPr/>
          </p:nvSpPr>
          <p:spPr>
            <a:xfrm>
              <a:off x="4218109" y="1087227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л</a:t>
              </a:r>
              <a:endParaRPr lang="ru-RU" sz="2400" dirty="0"/>
            </a:p>
          </p:txBody>
        </p:sp>
        <p:sp>
          <p:nvSpPr>
            <p:cNvPr id="43" name="Прямоугольник 42"/>
            <p:cNvSpPr>
              <a:spLocks/>
            </p:cNvSpPr>
            <p:nvPr/>
          </p:nvSpPr>
          <p:spPr>
            <a:xfrm>
              <a:off x="4783819" y="1087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о</a:t>
              </a:r>
              <a:endParaRPr lang="ru-RU" sz="2400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3060627" y="1663226"/>
            <a:ext cx="5710882" cy="580286"/>
            <a:chOff x="3060627" y="1663226"/>
            <a:chExt cx="5710882" cy="580286"/>
          </a:xfrm>
        </p:grpSpPr>
        <p:sp>
          <p:nvSpPr>
            <p:cNvPr id="44" name="Прямоугольник 43"/>
            <p:cNvSpPr>
              <a:spLocks/>
            </p:cNvSpPr>
            <p:nvPr/>
          </p:nvSpPr>
          <p:spPr>
            <a:xfrm>
              <a:off x="4205509" y="1663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у</a:t>
              </a:r>
              <a:endParaRPr lang="ru-RU" sz="2400" dirty="0"/>
            </a:p>
          </p:txBody>
        </p:sp>
        <p:sp>
          <p:nvSpPr>
            <p:cNvPr id="45" name="Прямоугольник 44"/>
            <p:cNvSpPr>
              <a:spLocks/>
            </p:cNvSpPr>
            <p:nvPr/>
          </p:nvSpPr>
          <p:spPr>
            <a:xfrm>
              <a:off x="3636627" y="1663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е</a:t>
              </a:r>
              <a:endParaRPr lang="ru-RU" sz="2400" dirty="0"/>
            </a:p>
          </p:txBody>
        </p:sp>
        <p:sp>
          <p:nvSpPr>
            <p:cNvPr id="46" name="Прямоугольник 45"/>
            <p:cNvSpPr>
              <a:spLocks/>
            </p:cNvSpPr>
            <p:nvPr/>
          </p:nvSpPr>
          <p:spPr>
            <a:xfrm>
              <a:off x="3060627" y="166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р</a:t>
              </a:r>
              <a:endParaRPr lang="ru-RU" sz="2400" dirty="0"/>
            </a:p>
          </p:txBody>
        </p:sp>
        <p:sp>
          <p:nvSpPr>
            <p:cNvPr id="47" name="Прямоугольник 46"/>
            <p:cNvSpPr>
              <a:spLocks/>
            </p:cNvSpPr>
            <p:nvPr/>
          </p:nvSpPr>
          <p:spPr>
            <a:xfrm>
              <a:off x="4781509" y="166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г</a:t>
              </a:r>
              <a:endParaRPr lang="ru-RU" sz="2400" b="1" dirty="0"/>
            </a:p>
          </p:txBody>
        </p:sp>
        <p:sp>
          <p:nvSpPr>
            <p:cNvPr id="48" name="Прямоугольник 47"/>
            <p:cNvSpPr>
              <a:spLocks/>
            </p:cNvSpPr>
            <p:nvPr/>
          </p:nvSpPr>
          <p:spPr>
            <a:xfrm>
              <a:off x="5357509" y="1663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о</a:t>
              </a:r>
              <a:endParaRPr lang="ru-RU" sz="2400" b="1" dirty="0"/>
            </a:p>
          </p:txBody>
        </p:sp>
        <p:sp>
          <p:nvSpPr>
            <p:cNvPr id="49" name="Прямоугольник 48"/>
            <p:cNvSpPr>
              <a:spLocks/>
            </p:cNvSpPr>
            <p:nvPr/>
          </p:nvSpPr>
          <p:spPr>
            <a:xfrm>
              <a:off x="7043509" y="1667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н</a:t>
              </a:r>
              <a:endParaRPr lang="ru-RU" sz="2400" b="1" dirty="0"/>
            </a:p>
          </p:txBody>
        </p:sp>
        <p:sp>
          <p:nvSpPr>
            <p:cNvPr id="50" name="Прямоугольник 49"/>
            <p:cNvSpPr>
              <a:spLocks/>
            </p:cNvSpPr>
            <p:nvPr/>
          </p:nvSpPr>
          <p:spPr>
            <a:xfrm>
              <a:off x="6467509" y="1667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ь</a:t>
              </a:r>
              <a:endParaRPr lang="ru-RU" sz="2400" b="1" dirty="0"/>
            </a:p>
          </p:txBody>
        </p:sp>
        <p:sp>
          <p:nvSpPr>
            <p:cNvPr id="51" name="Прямоугольник 50"/>
            <p:cNvSpPr>
              <a:spLocks/>
            </p:cNvSpPr>
            <p:nvPr/>
          </p:nvSpPr>
          <p:spPr>
            <a:xfrm>
              <a:off x="5891509" y="1663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л</a:t>
              </a:r>
              <a:endParaRPr lang="ru-RU" sz="2400" b="1" dirty="0"/>
            </a:p>
          </p:txBody>
        </p:sp>
        <p:sp>
          <p:nvSpPr>
            <p:cNvPr id="52" name="Прямоугольник 51"/>
            <p:cNvSpPr>
              <a:spLocks/>
            </p:cNvSpPr>
            <p:nvPr/>
          </p:nvSpPr>
          <p:spPr>
            <a:xfrm>
              <a:off x="7619509" y="1667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и</a:t>
              </a:r>
              <a:endParaRPr lang="ru-RU" sz="2400" b="1" dirty="0"/>
            </a:p>
          </p:txBody>
        </p:sp>
        <p:sp>
          <p:nvSpPr>
            <p:cNvPr id="53" name="Прямоугольник 52"/>
            <p:cNvSpPr>
              <a:spLocks/>
            </p:cNvSpPr>
            <p:nvPr/>
          </p:nvSpPr>
          <p:spPr>
            <a:xfrm>
              <a:off x="8195509" y="1663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к</a:t>
              </a:r>
              <a:endParaRPr lang="ru-RU" sz="2400" b="1" dirty="0"/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1908627" y="2239226"/>
            <a:ext cx="4009718" cy="580286"/>
            <a:chOff x="1908627" y="2239226"/>
            <a:chExt cx="4009718" cy="580286"/>
          </a:xfrm>
        </p:grpSpPr>
        <p:sp>
          <p:nvSpPr>
            <p:cNvPr id="54" name="Прямоугольник 53"/>
            <p:cNvSpPr>
              <a:spLocks/>
            </p:cNvSpPr>
            <p:nvPr/>
          </p:nvSpPr>
          <p:spPr>
            <a:xfrm>
              <a:off x="1908627" y="2239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д</a:t>
              </a:r>
              <a:endParaRPr lang="ru-RU" sz="2400" b="1" dirty="0"/>
            </a:p>
          </p:txBody>
        </p:sp>
        <p:sp>
          <p:nvSpPr>
            <p:cNvPr id="55" name="Прямоугольник 54"/>
            <p:cNvSpPr>
              <a:spLocks/>
            </p:cNvSpPr>
            <p:nvPr/>
          </p:nvSpPr>
          <p:spPr>
            <a:xfrm>
              <a:off x="3060627" y="2243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л</a:t>
              </a:r>
              <a:endParaRPr lang="ru-RU" sz="2400" b="1" dirty="0"/>
            </a:p>
          </p:txBody>
        </p:sp>
        <p:sp>
          <p:nvSpPr>
            <p:cNvPr id="56" name="Прямоугольник 55"/>
            <p:cNvSpPr>
              <a:spLocks/>
            </p:cNvSpPr>
            <p:nvPr/>
          </p:nvSpPr>
          <p:spPr>
            <a:xfrm>
              <a:off x="3629509" y="2243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е</a:t>
              </a:r>
              <a:endParaRPr lang="ru-RU" sz="2400" b="1" dirty="0"/>
            </a:p>
          </p:txBody>
        </p:sp>
        <p:sp>
          <p:nvSpPr>
            <p:cNvPr id="57" name="Прямоугольник 56"/>
            <p:cNvSpPr>
              <a:spLocks/>
            </p:cNvSpPr>
            <p:nvPr/>
          </p:nvSpPr>
          <p:spPr>
            <a:xfrm>
              <a:off x="4212627" y="2243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н</a:t>
              </a:r>
              <a:endParaRPr lang="ru-RU" sz="2400" b="1" dirty="0"/>
            </a:p>
          </p:txBody>
        </p:sp>
        <p:sp>
          <p:nvSpPr>
            <p:cNvPr id="58" name="Прямоугольник 57"/>
            <p:cNvSpPr>
              <a:spLocks/>
            </p:cNvSpPr>
            <p:nvPr/>
          </p:nvSpPr>
          <p:spPr>
            <a:xfrm>
              <a:off x="4794109" y="2243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и</a:t>
              </a:r>
              <a:endParaRPr lang="ru-RU" sz="2400" b="1" dirty="0"/>
            </a:p>
          </p:txBody>
        </p:sp>
        <p:sp>
          <p:nvSpPr>
            <p:cNvPr id="59" name="Прямоугольник 58"/>
            <p:cNvSpPr>
              <a:spLocks/>
            </p:cNvSpPr>
            <p:nvPr/>
          </p:nvSpPr>
          <p:spPr>
            <a:xfrm>
              <a:off x="5342345" y="224351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е</a:t>
              </a:r>
              <a:endParaRPr lang="ru-RU" sz="2400" b="1" dirty="0"/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3060627" y="2815226"/>
            <a:ext cx="1728000" cy="576000"/>
            <a:chOff x="3060627" y="2815226"/>
            <a:chExt cx="1728000" cy="576000"/>
          </a:xfrm>
        </p:grpSpPr>
        <p:sp>
          <p:nvSpPr>
            <p:cNvPr id="60" name="Прямоугольник 59"/>
            <p:cNvSpPr>
              <a:spLocks/>
            </p:cNvSpPr>
            <p:nvPr/>
          </p:nvSpPr>
          <p:spPr>
            <a:xfrm>
              <a:off x="4212627" y="2815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р</a:t>
              </a:r>
              <a:endParaRPr lang="ru-RU" sz="2400" b="1" dirty="0"/>
            </a:p>
          </p:txBody>
        </p:sp>
        <p:sp>
          <p:nvSpPr>
            <p:cNvPr id="61" name="Прямоугольник 60"/>
            <p:cNvSpPr>
              <a:spLocks/>
            </p:cNvSpPr>
            <p:nvPr/>
          </p:nvSpPr>
          <p:spPr>
            <a:xfrm>
              <a:off x="3629509" y="2815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т</a:t>
              </a:r>
              <a:endParaRPr lang="ru-RU" sz="2400" b="1" dirty="0"/>
            </a:p>
          </p:txBody>
        </p:sp>
        <p:sp>
          <p:nvSpPr>
            <p:cNvPr id="62" name="Прямоугольник 61"/>
            <p:cNvSpPr>
              <a:spLocks/>
            </p:cNvSpPr>
            <p:nvPr/>
          </p:nvSpPr>
          <p:spPr>
            <a:xfrm>
              <a:off x="3060627" y="2815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е</a:t>
              </a:r>
              <a:endParaRPr lang="ru-RU" sz="2400" b="1" dirty="0"/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1332627" y="3391226"/>
            <a:ext cx="5189482" cy="576426"/>
            <a:chOff x="1332627" y="3391226"/>
            <a:chExt cx="5189482" cy="576426"/>
          </a:xfrm>
        </p:grpSpPr>
        <p:sp>
          <p:nvSpPr>
            <p:cNvPr id="63" name="Прямоугольник 62"/>
            <p:cNvSpPr>
              <a:spLocks/>
            </p:cNvSpPr>
            <p:nvPr/>
          </p:nvSpPr>
          <p:spPr>
            <a:xfrm>
              <a:off x="1332627" y="3391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у</a:t>
              </a:r>
              <a:endParaRPr lang="ru-RU" sz="2400" b="1" dirty="0"/>
            </a:p>
          </p:txBody>
        </p:sp>
        <p:sp>
          <p:nvSpPr>
            <p:cNvPr id="64" name="Прямоугольник 63"/>
            <p:cNvSpPr>
              <a:spLocks/>
            </p:cNvSpPr>
            <p:nvPr/>
          </p:nvSpPr>
          <p:spPr>
            <a:xfrm>
              <a:off x="1908627" y="3391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р</a:t>
              </a:r>
              <a:endParaRPr lang="ru-RU" sz="2400" b="1" dirty="0"/>
            </a:p>
          </p:txBody>
        </p:sp>
        <p:sp>
          <p:nvSpPr>
            <p:cNvPr id="65" name="Прямоугольник 64"/>
            <p:cNvSpPr>
              <a:spLocks/>
            </p:cNvSpPr>
            <p:nvPr/>
          </p:nvSpPr>
          <p:spPr>
            <a:xfrm>
              <a:off x="3629509" y="3391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н</a:t>
              </a:r>
              <a:endParaRPr lang="ru-RU" sz="2400" b="1" dirty="0"/>
            </a:p>
          </p:txBody>
        </p:sp>
        <p:sp>
          <p:nvSpPr>
            <p:cNvPr id="66" name="Прямоугольник 65"/>
            <p:cNvSpPr>
              <a:spLocks/>
            </p:cNvSpPr>
            <p:nvPr/>
          </p:nvSpPr>
          <p:spPr>
            <a:xfrm>
              <a:off x="3060627" y="3391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в</a:t>
              </a:r>
              <a:endParaRPr lang="ru-RU" sz="2400" b="1" dirty="0"/>
            </a:p>
          </p:txBody>
        </p:sp>
        <p:sp>
          <p:nvSpPr>
            <p:cNvPr id="67" name="Прямоугольник 66"/>
            <p:cNvSpPr>
              <a:spLocks/>
            </p:cNvSpPr>
            <p:nvPr/>
          </p:nvSpPr>
          <p:spPr>
            <a:xfrm>
              <a:off x="4212627" y="3391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/>
                <a:t>е</a:t>
              </a:r>
            </a:p>
          </p:txBody>
        </p:sp>
        <p:sp>
          <p:nvSpPr>
            <p:cNvPr id="68" name="Прямоугольник 67"/>
            <p:cNvSpPr>
              <a:spLocks/>
            </p:cNvSpPr>
            <p:nvPr/>
          </p:nvSpPr>
          <p:spPr>
            <a:xfrm>
              <a:off x="4794109" y="3391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н</a:t>
              </a:r>
              <a:endParaRPr lang="ru-RU" sz="2400" b="1" dirty="0"/>
            </a:p>
          </p:txBody>
        </p:sp>
        <p:sp>
          <p:nvSpPr>
            <p:cNvPr id="69" name="Прямоугольник 68"/>
            <p:cNvSpPr>
              <a:spLocks/>
            </p:cNvSpPr>
            <p:nvPr/>
          </p:nvSpPr>
          <p:spPr>
            <a:xfrm>
              <a:off x="5370109" y="3391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и</a:t>
              </a:r>
              <a:endParaRPr lang="ru-RU" sz="2400" b="1" dirty="0"/>
            </a:p>
          </p:txBody>
        </p:sp>
        <p:sp>
          <p:nvSpPr>
            <p:cNvPr id="70" name="Прямоугольник 69"/>
            <p:cNvSpPr>
              <a:spLocks/>
            </p:cNvSpPr>
            <p:nvPr/>
          </p:nvSpPr>
          <p:spPr>
            <a:xfrm>
              <a:off x="5946109" y="3391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е</a:t>
              </a:r>
              <a:endParaRPr lang="ru-RU" sz="2400" b="1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3060627" y="3967226"/>
            <a:ext cx="2296882" cy="576426"/>
            <a:chOff x="3060627" y="3967226"/>
            <a:chExt cx="2296882" cy="576426"/>
          </a:xfrm>
        </p:grpSpPr>
        <p:sp>
          <p:nvSpPr>
            <p:cNvPr id="71" name="Прямоугольник 70"/>
            <p:cNvSpPr>
              <a:spLocks/>
            </p:cNvSpPr>
            <p:nvPr/>
          </p:nvSpPr>
          <p:spPr>
            <a:xfrm>
              <a:off x="4781509" y="3967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а</a:t>
              </a:r>
              <a:endParaRPr lang="ru-RU" sz="2400" b="1" dirty="0"/>
            </a:p>
          </p:txBody>
        </p:sp>
        <p:sp>
          <p:nvSpPr>
            <p:cNvPr id="72" name="Прямоугольник 71"/>
            <p:cNvSpPr>
              <a:spLocks/>
            </p:cNvSpPr>
            <p:nvPr/>
          </p:nvSpPr>
          <p:spPr>
            <a:xfrm>
              <a:off x="4212627" y="3967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к</a:t>
              </a:r>
              <a:endParaRPr lang="ru-RU" sz="2400" b="1" dirty="0"/>
            </a:p>
          </p:txBody>
        </p:sp>
        <p:sp>
          <p:nvSpPr>
            <p:cNvPr id="73" name="Прямоугольник 72"/>
            <p:cNvSpPr>
              <a:spLocks/>
            </p:cNvSpPr>
            <p:nvPr/>
          </p:nvSpPr>
          <p:spPr>
            <a:xfrm>
              <a:off x="3629509" y="3967226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ч</a:t>
              </a:r>
              <a:endParaRPr lang="ru-RU" sz="2400" b="1" dirty="0"/>
            </a:p>
          </p:txBody>
        </p:sp>
        <p:sp>
          <p:nvSpPr>
            <p:cNvPr id="74" name="Прямоугольник 73"/>
            <p:cNvSpPr>
              <a:spLocks/>
            </p:cNvSpPr>
            <p:nvPr/>
          </p:nvSpPr>
          <p:spPr>
            <a:xfrm>
              <a:off x="3060627" y="3967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о</a:t>
              </a:r>
              <a:endParaRPr lang="ru-RU" sz="2400" b="1" dirty="0"/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1907768" y="4541387"/>
            <a:ext cx="4028051" cy="578265"/>
            <a:chOff x="1907768" y="4541387"/>
            <a:chExt cx="4028051" cy="578265"/>
          </a:xfrm>
        </p:grpSpPr>
        <p:sp>
          <p:nvSpPr>
            <p:cNvPr id="75" name="Прямоугольник 74"/>
            <p:cNvSpPr>
              <a:spLocks/>
            </p:cNvSpPr>
            <p:nvPr/>
          </p:nvSpPr>
          <p:spPr>
            <a:xfrm>
              <a:off x="1907768" y="4541387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ц</a:t>
              </a:r>
              <a:endParaRPr lang="ru-RU" sz="2400" b="1" dirty="0"/>
            </a:p>
          </p:txBody>
        </p:sp>
        <p:sp>
          <p:nvSpPr>
            <p:cNvPr id="76" name="Прямоугольник 75"/>
            <p:cNvSpPr>
              <a:spLocks/>
            </p:cNvSpPr>
            <p:nvPr/>
          </p:nvSpPr>
          <p:spPr>
            <a:xfrm>
              <a:off x="3053509" y="454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р</a:t>
              </a:r>
              <a:endParaRPr lang="ru-RU" sz="2400" b="1" dirty="0"/>
            </a:p>
          </p:txBody>
        </p:sp>
        <p:sp>
          <p:nvSpPr>
            <p:cNvPr id="77" name="Прямоугольник 76"/>
            <p:cNvSpPr>
              <a:spLocks/>
            </p:cNvSpPr>
            <p:nvPr/>
          </p:nvSpPr>
          <p:spPr>
            <a:xfrm>
              <a:off x="3629509" y="454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к</a:t>
              </a:r>
              <a:endParaRPr lang="ru-RU" sz="2400" b="1" dirty="0"/>
            </a:p>
          </p:txBody>
        </p:sp>
        <p:sp>
          <p:nvSpPr>
            <p:cNvPr id="78" name="Прямоугольник 77"/>
            <p:cNvSpPr>
              <a:spLocks/>
            </p:cNvSpPr>
            <p:nvPr/>
          </p:nvSpPr>
          <p:spPr>
            <a:xfrm>
              <a:off x="4218109" y="454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у</a:t>
              </a:r>
              <a:endParaRPr lang="ru-RU" sz="2400" b="1" dirty="0"/>
            </a:p>
          </p:txBody>
        </p:sp>
        <p:sp>
          <p:nvSpPr>
            <p:cNvPr id="79" name="Прямоугольник 78"/>
            <p:cNvSpPr>
              <a:spLocks/>
            </p:cNvSpPr>
            <p:nvPr/>
          </p:nvSpPr>
          <p:spPr>
            <a:xfrm>
              <a:off x="4794109" y="454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л</a:t>
              </a:r>
              <a:endParaRPr lang="ru-RU" sz="2400" b="1" dirty="0"/>
            </a:p>
          </p:txBody>
        </p:sp>
        <p:sp>
          <p:nvSpPr>
            <p:cNvPr id="80" name="Прямоугольник 79"/>
            <p:cNvSpPr>
              <a:spLocks/>
            </p:cNvSpPr>
            <p:nvPr/>
          </p:nvSpPr>
          <p:spPr>
            <a:xfrm>
              <a:off x="5359819" y="4543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ь</a:t>
              </a:r>
              <a:endParaRPr lang="ru-RU" sz="2400" b="1" dirty="0"/>
            </a:p>
          </p:txBody>
        </p:sp>
      </p:grpSp>
      <p:grpSp>
        <p:nvGrpSpPr>
          <p:cNvPr id="99" name="Группа 98"/>
          <p:cNvGrpSpPr/>
          <p:nvPr/>
        </p:nvGrpSpPr>
        <p:grpSpPr>
          <a:xfrm>
            <a:off x="3053509" y="5117387"/>
            <a:ext cx="3456000" cy="578265"/>
            <a:chOff x="3053509" y="5117387"/>
            <a:chExt cx="3456000" cy="578265"/>
          </a:xfrm>
        </p:grpSpPr>
        <p:sp>
          <p:nvSpPr>
            <p:cNvPr id="81" name="Прямоугольник 80"/>
            <p:cNvSpPr>
              <a:spLocks/>
            </p:cNvSpPr>
            <p:nvPr/>
          </p:nvSpPr>
          <p:spPr>
            <a:xfrm>
              <a:off x="4205509" y="5119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д</a:t>
              </a:r>
              <a:endParaRPr lang="ru-RU" sz="2400" b="1" dirty="0"/>
            </a:p>
          </p:txBody>
        </p:sp>
        <p:sp>
          <p:nvSpPr>
            <p:cNvPr id="82" name="Прямоугольник 81"/>
            <p:cNvSpPr>
              <a:spLocks/>
            </p:cNvSpPr>
            <p:nvPr/>
          </p:nvSpPr>
          <p:spPr>
            <a:xfrm>
              <a:off x="3629509" y="5119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а</a:t>
              </a:r>
              <a:endParaRPr lang="ru-RU" sz="2400" b="1" dirty="0"/>
            </a:p>
          </p:txBody>
        </p:sp>
        <p:sp>
          <p:nvSpPr>
            <p:cNvPr id="83" name="Прямоугольник 82"/>
            <p:cNvSpPr>
              <a:spLocks/>
            </p:cNvSpPr>
            <p:nvPr/>
          </p:nvSpPr>
          <p:spPr>
            <a:xfrm>
              <a:off x="3053509" y="5119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в</a:t>
              </a:r>
              <a:endParaRPr lang="ru-RU" sz="2400" b="1" dirty="0"/>
            </a:p>
          </p:txBody>
        </p:sp>
        <p:sp>
          <p:nvSpPr>
            <p:cNvPr id="84" name="Прямоугольник 83"/>
            <p:cNvSpPr>
              <a:spLocks/>
            </p:cNvSpPr>
            <p:nvPr/>
          </p:nvSpPr>
          <p:spPr>
            <a:xfrm>
              <a:off x="4781509" y="5117387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р</a:t>
              </a:r>
              <a:endParaRPr lang="ru-RU" sz="2400" b="1" dirty="0"/>
            </a:p>
          </p:txBody>
        </p:sp>
        <p:sp>
          <p:nvSpPr>
            <p:cNvPr id="85" name="Прямоугольник 84"/>
            <p:cNvSpPr>
              <a:spLocks/>
            </p:cNvSpPr>
            <p:nvPr/>
          </p:nvSpPr>
          <p:spPr>
            <a:xfrm>
              <a:off x="5357509" y="5119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а</a:t>
              </a:r>
              <a:endParaRPr lang="ru-RU" sz="2400" b="1" dirty="0"/>
            </a:p>
          </p:txBody>
        </p:sp>
        <p:sp>
          <p:nvSpPr>
            <p:cNvPr id="86" name="Прямоугольник 85"/>
            <p:cNvSpPr>
              <a:spLocks/>
            </p:cNvSpPr>
            <p:nvPr/>
          </p:nvSpPr>
          <p:spPr>
            <a:xfrm>
              <a:off x="5933509" y="5117387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т</a:t>
              </a:r>
              <a:endParaRPr lang="ru-RU" sz="2400" b="1" dirty="0"/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1331768" y="5693387"/>
            <a:ext cx="2873741" cy="578265"/>
            <a:chOff x="1331768" y="5693387"/>
            <a:chExt cx="2873741" cy="578265"/>
          </a:xfrm>
        </p:grpSpPr>
        <p:sp>
          <p:nvSpPr>
            <p:cNvPr id="87" name="Прямоугольник 86"/>
            <p:cNvSpPr>
              <a:spLocks/>
            </p:cNvSpPr>
            <p:nvPr/>
          </p:nvSpPr>
          <p:spPr>
            <a:xfrm>
              <a:off x="1907768" y="5695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к</a:t>
              </a:r>
              <a:endParaRPr lang="ru-RU" sz="2400" b="1" dirty="0"/>
            </a:p>
          </p:txBody>
        </p:sp>
        <p:sp>
          <p:nvSpPr>
            <p:cNvPr id="88" name="Прямоугольник 87"/>
            <p:cNvSpPr>
              <a:spLocks/>
            </p:cNvSpPr>
            <p:nvPr/>
          </p:nvSpPr>
          <p:spPr>
            <a:xfrm>
              <a:off x="1331768" y="5693387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ш</a:t>
              </a:r>
              <a:endParaRPr lang="ru-RU" sz="2400" b="1" dirty="0"/>
            </a:p>
          </p:txBody>
        </p:sp>
        <p:sp>
          <p:nvSpPr>
            <p:cNvPr id="89" name="Прямоугольник 88"/>
            <p:cNvSpPr>
              <a:spLocks/>
            </p:cNvSpPr>
            <p:nvPr/>
          </p:nvSpPr>
          <p:spPr>
            <a:xfrm>
              <a:off x="3060627" y="5693387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л</a:t>
              </a:r>
              <a:endParaRPr lang="ru-RU" sz="2400" b="1" dirty="0"/>
            </a:p>
          </p:txBody>
        </p:sp>
        <p:sp>
          <p:nvSpPr>
            <p:cNvPr id="90" name="Прямоугольник 89"/>
            <p:cNvSpPr>
              <a:spLocks/>
            </p:cNvSpPr>
            <p:nvPr/>
          </p:nvSpPr>
          <p:spPr>
            <a:xfrm>
              <a:off x="3629509" y="5695652"/>
              <a:ext cx="576000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/>
                <a:t>а</a:t>
              </a:r>
              <a:endParaRPr lang="ru-RU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055691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3019" y="1772816"/>
            <a:ext cx="789517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Подведение итогов</a:t>
            </a:r>
            <a:endParaRPr lang="ru-RU" sz="72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54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930226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игру! </a:t>
            </a:r>
            <a:br>
              <a:rPr lang="ru-RU" sz="54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До новых встреч!</a:t>
            </a:r>
            <a:endParaRPr lang="ru-RU" sz="54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6330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418</Words>
  <Application>Microsoft Office PowerPoint</Application>
  <PresentationFormat>Экран (4:3)</PresentationFormat>
  <Paragraphs>154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 1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Спасибо за игру!  До новых встреч!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Ekaterina</dc:creator>
  <cp:lastModifiedBy>Windows User</cp:lastModifiedBy>
  <cp:revision>33</cp:revision>
  <dcterms:created xsi:type="dcterms:W3CDTF">2019-01-28T16:36:53Z</dcterms:created>
  <dcterms:modified xsi:type="dcterms:W3CDTF">2022-01-23T19:04:51Z</dcterms:modified>
</cp:coreProperties>
</file>